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ru-K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410ECE-0173-47E3-8FBB-14F20667BE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EAA83C9-DDD9-4867-855E-87C511D173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D41C4F5-3169-439F-A8B5-5140181AD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81594-5709-4EA2-A706-B1A7557E71E9}" type="datetimeFigureOut">
              <a:rPr lang="ru-KZ" smtClean="0"/>
              <a:t>13.04.2021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08B55BB-0FFA-4D4D-B45B-861AE7420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87634EC-DB61-4CFD-8E2B-029249DCE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61672-5DFD-45A9-9CD9-35669FBA8F2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836017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06D3CE-39D9-465D-9ADF-016C0EC8E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76F9876-E152-4BBD-91D4-D5B4693886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AC3D10E-6D3D-4E42-91AB-D1897CA1C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81594-5709-4EA2-A706-B1A7557E71E9}" type="datetimeFigureOut">
              <a:rPr lang="ru-KZ" smtClean="0"/>
              <a:t>13.04.2021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7B839A9-E4A8-4E2E-9D51-342F2F80B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C95C5CE-F349-4673-BA5C-EBA5E9C65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61672-5DFD-45A9-9CD9-35669FBA8F2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290732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EC4A0A6-323D-4C26-B47F-19694AA1CB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9AE14A1-A290-451F-BD96-D0D50AE964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7F65902-1170-40D3-8705-FE7002646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81594-5709-4EA2-A706-B1A7557E71E9}" type="datetimeFigureOut">
              <a:rPr lang="ru-KZ" smtClean="0"/>
              <a:t>13.04.2021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F9774A0-9969-4683-80F6-7EDA24B13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D2941B9-7BAC-4D60-938F-5A96F22F4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61672-5DFD-45A9-9CD9-35669FBA8F2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335047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424A7B-78E5-456D-B560-82B9B2C0C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6895AF2-FB3C-446A-9929-A887398E5B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8F30806-D35B-4D39-9A96-F07BE5769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81594-5709-4EA2-A706-B1A7557E71E9}" type="datetimeFigureOut">
              <a:rPr lang="ru-KZ" smtClean="0"/>
              <a:t>13.04.2021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CEF9B97-1DCD-4E67-856A-1B8D13711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DF815B9-7C86-4CA3-B1B4-7823E6760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61672-5DFD-45A9-9CD9-35669FBA8F2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482319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6F11C8-1DF7-41FE-B5D0-9295EBF2E9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1A42F1B-FA91-4E24-A6DC-AE250106E1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559B386-1998-4A0C-891D-B317E58CE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81594-5709-4EA2-A706-B1A7557E71E9}" type="datetimeFigureOut">
              <a:rPr lang="ru-KZ" smtClean="0"/>
              <a:t>13.04.2021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6E06632-7420-4DB7-94BB-C830ED8CB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64108AD-D95B-4E91-94FF-31AC4EDF6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61672-5DFD-45A9-9CD9-35669FBA8F2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779698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3F2C99-55A9-45D8-87A3-2DDB9CADB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98DE2CE-04F5-4078-BEE1-EF3DF0AD9D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D1E52F4-EC41-4A65-8221-C0F231BC29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6F9A643-036E-4DFD-9C66-69362392D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81594-5709-4EA2-A706-B1A7557E71E9}" type="datetimeFigureOut">
              <a:rPr lang="ru-KZ" smtClean="0"/>
              <a:t>13.04.2021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1860E4A-3079-496C-9C01-D85BCB117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03476A5-10E7-440F-BDEC-4CFED04EB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61672-5DFD-45A9-9CD9-35669FBA8F2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373419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F1331A-635B-42F6-B7DA-F356CA39FC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BF6AF00-65A6-4AD3-B84F-30EF34C10C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83EBB1E-2FA6-4F6F-BF83-44BB51D303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8FF8C8D-E4E1-4AE3-9FEC-99F45674C3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E44FF849-DFC6-48A4-9255-813D1FE98C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E7E760D-35B9-4D58-8DE5-8C673CEAD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81594-5709-4EA2-A706-B1A7557E71E9}" type="datetimeFigureOut">
              <a:rPr lang="ru-KZ" smtClean="0"/>
              <a:t>13.04.2021</a:t>
            </a:fld>
            <a:endParaRPr lang="ru-KZ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87DA9C8-567D-464A-BF7C-C69BFF109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FDA646AE-02A4-407A-BB4B-A438DBA15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61672-5DFD-45A9-9CD9-35669FBA8F2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90778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F76D3E-1013-471E-9201-77C2B3878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07BD860-2780-483F-8E57-FD5FC63F8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81594-5709-4EA2-A706-B1A7557E71E9}" type="datetimeFigureOut">
              <a:rPr lang="ru-KZ" smtClean="0"/>
              <a:t>13.04.2021</a:t>
            </a:fld>
            <a:endParaRPr lang="ru-KZ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A881615-A794-4435-81B0-E7491A1B5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8BBDE92-AE03-4256-82F5-0E23E8C73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61672-5DFD-45A9-9CD9-35669FBA8F2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868130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C4EEC04-7152-4989-BAE2-AB6212BC0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81594-5709-4EA2-A706-B1A7557E71E9}" type="datetimeFigureOut">
              <a:rPr lang="ru-KZ" smtClean="0"/>
              <a:t>13.04.2021</a:t>
            </a:fld>
            <a:endParaRPr lang="ru-KZ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4760DD4-8732-49C8-B4D1-64BBFADF9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C57BA4E-3898-4A4F-93BC-7B94025CA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61672-5DFD-45A9-9CD9-35669FBA8F2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729232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E67D75-E17D-4D51-9354-6AEF9F1ED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0A81163-BB46-4C84-A654-5E742EFCDF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3C4E073-9612-4626-9C87-2086E706AE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63D8B7B-F0DA-4574-8112-62F874E4D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81594-5709-4EA2-A706-B1A7557E71E9}" type="datetimeFigureOut">
              <a:rPr lang="ru-KZ" smtClean="0"/>
              <a:t>13.04.2021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8DF1997-F9CA-4332-AD7D-DB9BEEAD3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0143AC2-901B-4012-9878-056BCBE02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61672-5DFD-45A9-9CD9-35669FBA8F2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418330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C408C9-2927-4AE7-BC0F-1E4DAD390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9D99E4E-B368-41E1-B8AD-B1683F89A2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KZ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11D27FA-576A-414B-AAB0-7F14F2C6CA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D1A3966-6098-49F9-889A-05FF15D93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81594-5709-4EA2-A706-B1A7557E71E9}" type="datetimeFigureOut">
              <a:rPr lang="ru-KZ" smtClean="0"/>
              <a:t>13.04.2021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5ED4A6D-66D0-40F2-96AC-8653448B6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644B0FE-E9EE-4231-8C94-AEE290BF4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61672-5DFD-45A9-9CD9-35669FBA8F2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840645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F4B3F3-176C-4E60-9150-9366FBF8E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9D06EC3-5FED-4DB1-B43A-460659CE9D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96FDCC2-F8EF-4DEE-A342-3C21C56B38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381594-5709-4EA2-A706-B1A7557E71E9}" type="datetimeFigureOut">
              <a:rPr lang="ru-KZ" smtClean="0"/>
              <a:t>13.04.2021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FB5D773-D81F-4B9E-B852-6B41C78F91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5BBF81E-A53D-4ACF-8288-0B33BF3126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961672-5DFD-45A9-9CD9-35669FBA8F2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324785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K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f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0EFEFE-5A62-4573-8718-E62DE83362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471361A-4AD0-46C4-A32D-7EC39B1AA0C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KZ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E311351-28B2-4B67-9E37-6D113BA4B6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313" y="477078"/>
            <a:ext cx="11290851" cy="6122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634630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6E1A2E-4782-45BA-A1E0-63F528C06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KZ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6E22C6D3-72FD-4487-894B-D87E51DC8F1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610" y="365125"/>
            <a:ext cx="10691190" cy="6127750"/>
          </a:xfrm>
        </p:spPr>
      </p:pic>
    </p:spTree>
    <p:extLst>
      <p:ext uri="{BB962C8B-B14F-4D97-AF65-F5344CB8AC3E}">
        <p14:creationId xmlns:p14="http://schemas.microsoft.com/office/powerpoint/2010/main" val="2322632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4C03F0-568F-4878-82CC-9FD3B637D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KZ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DB15117E-5E0B-4225-AE71-171A1DD7DDA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565" y="365125"/>
            <a:ext cx="11330609" cy="6287466"/>
          </a:xfrm>
        </p:spPr>
      </p:pic>
    </p:spTree>
    <p:extLst>
      <p:ext uri="{BB962C8B-B14F-4D97-AF65-F5344CB8AC3E}">
        <p14:creationId xmlns:p14="http://schemas.microsoft.com/office/powerpoint/2010/main" val="3785349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49DBEBF-9934-443F-8B6E-80EB75C7A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KZ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0FB9FF34-F3DD-43D3-ACD3-8F2B7B8ADC8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339" y="365125"/>
            <a:ext cx="11145077" cy="6127750"/>
          </a:xfrm>
        </p:spPr>
      </p:pic>
    </p:spTree>
    <p:extLst>
      <p:ext uri="{BB962C8B-B14F-4D97-AF65-F5344CB8AC3E}">
        <p14:creationId xmlns:p14="http://schemas.microsoft.com/office/powerpoint/2010/main" val="120301429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Microsoft Office PowerPoint</Application>
  <PresentationFormat>Широкоэкранный</PresentationFormat>
  <Paragraphs>0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Негизги мектеби Уголки</dc:creator>
  <cp:lastModifiedBy>Негизги мектеби Уголки</cp:lastModifiedBy>
  <cp:revision>2</cp:revision>
  <dcterms:created xsi:type="dcterms:W3CDTF">2021-04-13T12:06:58Z</dcterms:created>
  <dcterms:modified xsi:type="dcterms:W3CDTF">2021-04-13T12:08:14Z</dcterms:modified>
</cp:coreProperties>
</file>