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410ECE-0173-47E3-8FBB-14F20667B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EAA83C9-DDD9-4867-855E-87C511D17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41C4F5-3169-439F-A8B5-5140181A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1594-5709-4EA2-A706-B1A7557E71E9}" type="datetimeFigureOut">
              <a:rPr lang="ru-KZ" smtClean="0"/>
              <a:t>13.04.2021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8B55BB-0FFA-4D4D-B45B-861AE7420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7634EC-DB61-4CFD-8E2B-029249DCE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1672-5DFD-45A9-9CD9-35669FBA8F2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3601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06D3CE-39D9-465D-9ADF-016C0EC8E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76F9876-E152-4BBD-91D4-D5B469388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C3D10E-6D3D-4E42-91AB-D1897CA1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1594-5709-4EA2-A706-B1A7557E71E9}" type="datetimeFigureOut">
              <a:rPr lang="ru-KZ" smtClean="0"/>
              <a:t>13.04.2021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B839A9-E4A8-4E2E-9D51-342F2F80B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95C5CE-F349-4673-BA5C-EBA5E9C65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1672-5DFD-45A9-9CD9-35669FBA8F2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9073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EC4A0A6-323D-4C26-B47F-19694AA1C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AE14A1-A290-451F-BD96-D0D50AE96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F65902-1170-40D3-8705-FE7002646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1594-5709-4EA2-A706-B1A7557E71E9}" type="datetimeFigureOut">
              <a:rPr lang="ru-KZ" smtClean="0"/>
              <a:t>13.04.2021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9774A0-9969-4683-80F6-7EDA24B13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2941B9-7BAC-4D60-938F-5A96F22F4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1672-5DFD-45A9-9CD9-35669FBA8F2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3504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424A7B-78E5-456D-B560-82B9B2C0C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895AF2-FB3C-446A-9929-A887398E5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F30806-D35B-4D39-9A96-F07BE5769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1594-5709-4EA2-A706-B1A7557E71E9}" type="datetimeFigureOut">
              <a:rPr lang="ru-KZ" smtClean="0"/>
              <a:t>13.04.2021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EF9B97-1DCD-4E67-856A-1B8D13711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F815B9-7C86-4CA3-B1B4-7823E6760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1672-5DFD-45A9-9CD9-35669FBA8F2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48231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F11C8-1DF7-41FE-B5D0-9295EBF2E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A42F1B-FA91-4E24-A6DC-AE250106E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59B386-1998-4A0C-891D-B317E58CE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1594-5709-4EA2-A706-B1A7557E71E9}" type="datetimeFigureOut">
              <a:rPr lang="ru-KZ" smtClean="0"/>
              <a:t>13.04.2021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E06632-7420-4DB7-94BB-C830ED8CB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4108AD-D95B-4E91-94FF-31AC4EDF6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1672-5DFD-45A9-9CD9-35669FBA8F2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7969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3F2C99-55A9-45D8-87A3-2DDB9CADB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8DE2CE-04F5-4078-BEE1-EF3DF0AD9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1E52F4-EC41-4A65-8221-C0F231BC2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F9A643-036E-4DFD-9C66-69362392D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1594-5709-4EA2-A706-B1A7557E71E9}" type="datetimeFigureOut">
              <a:rPr lang="ru-KZ" smtClean="0"/>
              <a:t>13.04.2021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860E4A-3079-496C-9C01-D85BCB11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3476A5-10E7-440F-BDEC-4CFED04EB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1672-5DFD-45A9-9CD9-35669FBA8F2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7341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F1331A-635B-42F6-B7DA-F356CA39F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F6AF00-65A6-4AD3-B84F-30EF34C10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83EBB1E-2FA6-4F6F-BF83-44BB51D30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8FF8C8D-E4E1-4AE3-9FEC-99F45674C3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4FF849-DFC6-48A4-9255-813D1FE98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E7E760D-35B9-4D58-8DE5-8C673CEA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1594-5709-4EA2-A706-B1A7557E71E9}" type="datetimeFigureOut">
              <a:rPr lang="ru-KZ" smtClean="0"/>
              <a:t>13.04.2021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7DA9C8-567D-464A-BF7C-C69BFF10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DA646AE-02A4-407A-BB4B-A438DBA15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1672-5DFD-45A9-9CD9-35669FBA8F2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90778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F76D3E-1013-471E-9201-77C2B3878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07BD860-2780-483F-8E57-FD5FC63F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1594-5709-4EA2-A706-B1A7557E71E9}" type="datetimeFigureOut">
              <a:rPr lang="ru-KZ" smtClean="0"/>
              <a:t>13.04.2021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A881615-A794-4435-81B0-E7491A1B5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8BBDE92-AE03-4256-82F5-0E23E8C73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1672-5DFD-45A9-9CD9-35669FBA8F2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6813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4EEC04-7152-4989-BAE2-AB6212BC0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1594-5709-4EA2-A706-B1A7557E71E9}" type="datetimeFigureOut">
              <a:rPr lang="ru-KZ" smtClean="0"/>
              <a:t>13.04.2021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4760DD4-8732-49C8-B4D1-64BBFADF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57BA4E-3898-4A4F-93BC-7B94025CA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1672-5DFD-45A9-9CD9-35669FBA8F2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2923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E67D75-E17D-4D51-9354-6AEF9F1ED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A81163-BB46-4C84-A654-5E742EFCD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C4E073-9612-4626-9C87-2086E706A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3D8B7B-F0DA-4574-8112-62F874E4D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1594-5709-4EA2-A706-B1A7557E71E9}" type="datetimeFigureOut">
              <a:rPr lang="ru-KZ" smtClean="0"/>
              <a:t>13.04.2021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DF1997-F9CA-4332-AD7D-DB9BEEAD3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143AC2-901B-4012-9878-056BCBE02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1672-5DFD-45A9-9CD9-35669FBA8F2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41833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C408C9-2927-4AE7-BC0F-1E4DAD390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9D99E4E-B368-41E1-B8AD-B1683F89A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1D27FA-576A-414B-AAB0-7F14F2C6C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1A3966-6098-49F9-889A-05FF15D93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1594-5709-4EA2-A706-B1A7557E71E9}" type="datetimeFigureOut">
              <a:rPr lang="ru-KZ" smtClean="0"/>
              <a:t>13.04.2021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ED4A6D-66D0-40F2-96AC-8653448B6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44B0FE-E9EE-4231-8C94-AEE290BF4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1672-5DFD-45A9-9CD9-35669FBA8F2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4064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4B3F3-176C-4E60-9150-9366FBF8E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D06EC3-5FED-4DB1-B43A-460659CE9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6FDCC2-F8EF-4DEE-A342-3C21C56B38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81594-5709-4EA2-A706-B1A7557E71E9}" type="datetimeFigureOut">
              <a:rPr lang="ru-KZ" smtClean="0"/>
              <a:t>13.04.2021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B5D773-D81F-4B9E-B852-6B41C78F9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BBF81E-A53D-4ACF-8288-0B33BF312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61672-5DFD-45A9-9CD9-35669FBA8F2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2478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0EFEFE-5A62-4573-8718-E62DE83362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471361A-4AD0-46C4-A32D-7EC39B1AA0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KZ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E311351-28B2-4B67-9E37-6D113BA4B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3" y="477078"/>
            <a:ext cx="11290851" cy="6122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3463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E1A2E-4782-45BA-A1E0-63F528C06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E22C6D3-72FD-4487-894B-D87E51DC8F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10" y="365125"/>
            <a:ext cx="10691190" cy="6127750"/>
          </a:xfrm>
        </p:spPr>
      </p:pic>
    </p:spTree>
    <p:extLst>
      <p:ext uri="{BB962C8B-B14F-4D97-AF65-F5344CB8AC3E}">
        <p14:creationId xmlns:p14="http://schemas.microsoft.com/office/powerpoint/2010/main" val="2322632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03F0-568F-4878-82CC-9FD3B637D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B15117E-5E0B-4225-AE71-171A1DD7DD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5" y="365125"/>
            <a:ext cx="11330609" cy="6287466"/>
          </a:xfrm>
        </p:spPr>
      </p:pic>
    </p:spTree>
    <p:extLst>
      <p:ext uri="{BB962C8B-B14F-4D97-AF65-F5344CB8AC3E}">
        <p14:creationId xmlns:p14="http://schemas.microsoft.com/office/powerpoint/2010/main" val="378534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9DBEBF-9934-443F-8B6E-80EB75C7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FB9FF34-F3DD-43D3-ACD3-8F2B7B8ADC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9" y="365125"/>
            <a:ext cx="11145077" cy="6127750"/>
          </a:xfrm>
        </p:spPr>
      </p:pic>
    </p:spTree>
    <p:extLst>
      <p:ext uri="{BB962C8B-B14F-4D97-AF65-F5344CB8AC3E}">
        <p14:creationId xmlns:p14="http://schemas.microsoft.com/office/powerpoint/2010/main" val="12030142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Негизги мектеби Уголки</dc:creator>
  <cp:lastModifiedBy>Негизги мектеби Уголки</cp:lastModifiedBy>
  <cp:revision>2</cp:revision>
  <dcterms:created xsi:type="dcterms:W3CDTF">2021-04-13T12:06:58Z</dcterms:created>
  <dcterms:modified xsi:type="dcterms:W3CDTF">2021-04-13T12:08:14Z</dcterms:modified>
</cp:coreProperties>
</file>